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7" d="100"/>
          <a:sy n="87" d="100"/>
        </p:scale>
        <p:origin x="52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3105" y="802298"/>
            <a:ext cx="8561747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93106" y="3531204"/>
            <a:ext cx="8561746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3BF71-38B7-8642-BFCE-EDAE9BD0CBAF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93105" y="329307"/>
            <a:ext cx="4897310" cy="30920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2334637" y="798973"/>
            <a:ext cx="0" cy="2544756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981CDE-9BE7-C544-8ACB-7077DFC4270F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813" y="1756130"/>
            <a:ext cx="8562580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3806195"/>
            <a:ext cx="8549990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5BA285-9698-1B45-8319-D90A8C63F150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284510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889"/>
            <a:ext cx="9520157" cy="105930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34695" y="2010878"/>
            <a:ext cx="4608576" cy="3438144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54793" y="2017343"/>
            <a:ext cx="4604130" cy="3441520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86CD42-43FF-B740-998F-DCC3802C4CE3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95" y="804163"/>
            <a:ext cx="9520157" cy="10563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5" y="2019549"/>
            <a:ext cx="460857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4695" y="2824269"/>
            <a:ext cx="4608576" cy="264445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54791" y="2023003"/>
            <a:ext cx="4608576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54792" y="2821491"/>
            <a:ext cx="4608576" cy="2637371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A0FFBD-2EE4-8547-BBAE-A1AC91C8D77E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1" name="Straight Connector 10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5A2352-D7AC-F242-9256-A4477BCBF354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FCFC6A-9AE6-404D-9FDD-168B477B9C90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4642" y="798973"/>
            <a:ext cx="3183128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205491"/>
            <a:ext cx="3184989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CFCDFD-B4CF-A241-8D71-E814B10BEAF4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9" name="Straight Connector 8"/>
          <p:cNvCxnSpPr/>
          <p:nvPr/>
        </p:nvCxnSpPr>
        <p:spPr>
          <a:xfrm>
            <a:off x="1371687" y="798973"/>
            <a:ext cx="0" cy="2247117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chemeClr val="bg2">
                    <a:lumMod val="10000"/>
                  </a:schemeClr>
                </a:gs>
                <a:gs pos="100000">
                  <a:schemeClr val="bg2">
                    <a:lumMod val="10000"/>
                  </a:schemeClr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 prstMaterial="matte">
              <a:bevelT w="133350" h="50800" prst="divo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35694" y="1129513"/>
            <a:ext cx="5447840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34695" y="3145992"/>
            <a:ext cx="5440037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534695" y="5469856"/>
            <a:ext cx="5440038" cy="320123"/>
          </a:xfrm>
        </p:spPr>
        <p:txBody>
          <a:bodyPr/>
          <a:lstStyle>
            <a:lvl1pPr algn="l">
              <a:defRPr/>
            </a:lvl1pPr>
          </a:lstStyle>
          <a:p>
            <a:fld id="{26A7B589-FD4B-7E46-869A-CBADC5FC564E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534910" y="318640"/>
            <a:ext cx="5453475" cy="320931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71687" y="798973"/>
            <a:ext cx="0" cy="2161124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B025CB-9D18-264E-A945-2D020344C9DA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>
            <a:off x="1371687" y="798973"/>
            <a:ext cx="0" cy="1067168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883863"/>
            <a:ext cx="1615742" cy="45749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34694" y="883863"/>
            <a:ext cx="7738807" cy="45749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EFB6C-7E96-8F41-8872-189CA1C59F84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H="1">
            <a:off x="9439111" y="719272"/>
            <a:ext cx="1615742" cy="0"/>
          </a:xfrm>
          <a:prstGeom prst="line">
            <a:avLst/>
          </a:prstGeom>
          <a:ln w="38100" cmpd="sng">
            <a:solidFill>
              <a:schemeClr val="accent1"/>
            </a:solidFill>
            <a:prstDash val="solid"/>
            <a:tailEnd type="non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2015732"/>
            <a:ext cx="12192000" cy="4118829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/>
          <a:srcRect t="2769" b="-2769"/>
          <a:stretch/>
        </p:blipFill>
        <p:spPr>
          <a:xfrm>
            <a:off x="0" y="6135624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34696" y="804519"/>
            <a:ext cx="9520158" cy="104923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34696" y="2015732"/>
            <a:ext cx="9520158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D8A92E-5FF9-8143-81B3-CCB531513398}" type="datetimeFigureOut">
              <a:rPr lang="en-US" dirty="0"/>
              <a:t>11/5/2023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4695" y="329307"/>
            <a:ext cx="5855719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2" name="Straight Connector 11"/>
          <p:cNvCxnSpPr/>
          <p:nvPr/>
        </p:nvCxnSpPr>
        <p:spPr>
          <a:xfrm>
            <a:off x="0" y="6141705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none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iuAzJxH3EE0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73KI9xcZnnw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oTwIzFk1jio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RR9ZL1tJpzg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mr1QPnA9AWE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e0wqYgsLjeg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WUu7pDhfuRs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NDGNE88QVB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CnjAwhhTdtw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youtu.be/ULgYYG-pPVs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Memory Owl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Learning your times tables through stories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389614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youtu.be/iuAzJxH3EE0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67733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2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youtu.be/73KI9xcZnnw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7396850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3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00663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4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youtu.be/oTwIzFk1jio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58501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5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5" name="Rectangle 4"/>
          <p:cNvSpPr/>
          <p:nvPr/>
        </p:nvSpPr>
        <p:spPr>
          <a:xfrm>
            <a:off x="1610073" y="2154088"/>
            <a:ext cx="33145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youtu.be/RR9ZL1tJpzg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419914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6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youtu.be/mr1QPnA9AWE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71610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7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youtu.be/e0wqYgsLjeg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85587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8 Times tables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youtu.be/WUu7pDhfuRs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07011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9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youtu.be/NDGNE88QVBg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462792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10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754531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11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youtu.be/CnjAwhhTdtw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0575676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12 Times tables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youtu.be/ULgYYG-pPVs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919118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EDEBE7"/>
      </a:lt2>
      <a:accent1>
        <a:srgbClr val="5FA534"/>
      </a:accent1>
      <a:accent2>
        <a:srgbClr val="DCAB34"/>
      </a:accent2>
      <a:accent3>
        <a:srgbClr val="D26D23"/>
      </a:accent3>
      <a:accent4>
        <a:srgbClr val="972323"/>
      </a:accent4>
      <a:accent5>
        <a:srgbClr val="236797"/>
      </a:accent5>
      <a:accent6>
        <a:srgbClr val="2FB6C6"/>
      </a:accent6>
      <a:hlink>
        <a:srgbClr val="8FC639"/>
      </a:hlink>
      <a:folHlink>
        <a:srgbClr val="E7C272"/>
      </a:folHlink>
    </a:clrScheme>
    <a:fontScheme name="Gallery">
      <a:majorFont>
        <a:latin typeface="Palatino Linotype" panose="020405020505050303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AC464412-510E-4F2B-8947-A0DDBD02899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11</TotalTime>
  <Words>73</Words>
  <Application>Microsoft Office PowerPoint</Application>
  <PresentationFormat>Widescreen</PresentationFormat>
  <Paragraphs>25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Palatino Linotype</vt:lpstr>
      <vt:lpstr>Gallery</vt:lpstr>
      <vt:lpstr>Memory Owl</vt:lpstr>
      <vt:lpstr>Introduction</vt:lpstr>
      <vt:lpstr>2 Times tables</vt:lpstr>
      <vt:lpstr>3 Times tables</vt:lpstr>
      <vt:lpstr>4 Times tables</vt:lpstr>
      <vt:lpstr>5 Times tables</vt:lpstr>
      <vt:lpstr>6 Times tables</vt:lpstr>
      <vt:lpstr>7 Times tables</vt:lpstr>
      <vt:lpstr>8 Times tables </vt:lpstr>
      <vt:lpstr>9 Times tables</vt:lpstr>
      <vt:lpstr>10 Times tables</vt:lpstr>
      <vt:lpstr>11 Times tables</vt:lpstr>
      <vt:lpstr>12 Times tables</vt:lpstr>
    </vt:vector>
  </TitlesOfParts>
  <Company>All Saints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Memory Owl</dc:title>
  <dc:creator>Sinini Ncube</dc:creator>
  <cp:lastModifiedBy>Sinini Ncube</cp:lastModifiedBy>
  <cp:revision>2</cp:revision>
  <dcterms:created xsi:type="dcterms:W3CDTF">2023-11-05T10:43:24Z</dcterms:created>
  <dcterms:modified xsi:type="dcterms:W3CDTF">2023-11-05T10:54:46Z</dcterms:modified>
</cp:coreProperties>
</file>